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60" r:id="rId4"/>
    <p:sldId id="259" r:id="rId5"/>
    <p:sldId id="261" r:id="rId6"/>
    <p:sldId id="262" r:id="rId7"/>
    <p:sldId id="265" r:id="rId8"/>
    <p:sldId id="264" r:id="rId9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31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8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49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8650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1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5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2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2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62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2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07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0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60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1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1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61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1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28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62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63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3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3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3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3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63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3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89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590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59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592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593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594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95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0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60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0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63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4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42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4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64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64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4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048618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61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62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2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5F522-6256-461E-A79F-4037A6D0C8F9}" type="datetimeFigureOut">
              <a:rPr lang="zh-CN" altLang="en-US" smtClean="0"/>
              <a:t>2024/7/9</a:t>
            </a:fld>
            <a:endParaRPr lang="zh-CN" alt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A564D-84E6-4D0E-9D2B-1519760DAF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02285" y="0"/>
            <a:ext cx="13427075" cy="6747510"/>
          </a:xfrm>
          <a:prstGeom prst="rect">
            <a:avLst/>
          </a:prstGeom>
        </p:spPr>
      </p:pic>
      <p:sp>
        <p:nvSpPr>
          <p:cNvPr id="1048586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fightingICE competition2024</a:t>
            </a:r>
            <a:endParaRPr lang="zh-CN" altLang="en-US"/>
          </a:p>
        </p:txBody>
      </p:sp>
      <p:sp>
        <p:nvSpPr>
          <p:cNvPr id="1048587" name="副标题 2"/>
          <p:cNvSpPr>
            <a:spLocks noGrp="1"/>
          </p:cNvSpPr>
          <p:nvPr>
            <p:ph type="subTitle" idx="1"/>
          </p:nvPr>
        </p:nvSpPr>
        <p:spPr>
          <a:xfrm>
            <a:off x="3900170" y="3611245"/>
            <a:ext cx="6038215" cy="1646555"/>
          </a:xfrm>
        </p:spPr>
        <p:txBody>
          <a:bodyPr/>
          <a:lstStyle/>
          <a:p>
            <a:pPr algn="l"/>
            <a:r>
              <a:rPr lang="en-US" altLang="zh-CN" dirty="0"/>
              <a:t>Developer's Name: ZIFAN YE</a:t>
            </a:r>
            <a:endParaRPr lang="zh-CN" altLang="en-US" dirty="0"/>
          </a:p>
          <a:p>
            <a:pPr algn="l"/>
            <a:r>
              <a:rPr lang="en-US" altLang="zh-CN" dirty="0"/>
              <a:t>Affiliation: </a:t>
            </a:r>
            <a:r>
              <a:rPr lang="en-US" altLang="zh-CN" dirty="0" err="1"/>
              <a:t>Ritsumeikan</a:t>
            </a:r>
            <a:r>
              <a:rPr lang="en-US" altLang="zh-CN" dirty="0"/>
              <a:t> University</a:t>
            </a:r>
          </a:p>
          <a:p>
            <a:pPr algn="l"/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0" descr="a2dae2ee45e1f8494cd17a01cbcc48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114040" y="-3608705"/>
            <a:ext cx="7372350" cy="13866495"/>
          </a:xfrm>
          <a:prstGeom prst="rect">
            <a:avLst/>
          </a:prstGeom>
        </p:spPr>
      </p:pic>
      <p:sp>
        <p:nvSpPr>
          <p:cNvPr id="1048596" name="标题 1048595"/>
          <p:cNvSpPr>
            <a:spLocks noGrp="1"/>
          </p:cNvSpPr>
          <p:nvPr>
            <p:ph type="title"/>
          </p:nvPr>
        </p:nvSpPr>
        <p:spPr>
          <a:xfrm>
            <a:off x="976630" y="776605"/>
            <a:ext cx="10238105" cy="1089660"/>
          </a:xfrm>
        </p:spPr>
        <p:txBody>
          <a:bodyPr/>
          <a:lstStyle/>
          <a:p>
            <a:r>
              <a:rPr lang="en-US" altLang="zh-CN"/>
              <a:t>KiraAI</a:t>
            </a:r>
            <a:endParaRPr lang="zh-CN"/>
          </a:p>
        </p:txBody>
      </p:sp>
      <p:sp>
        <p:nvSpPr>
          <p:cNvPr id="1048597" name="文本占位符 104859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3200"/>
              <a:t>Information</a:t>
            </a:r>
            <a:endParaRPr lang="zh-CN"/>
          </a:p>
        </p:txBody>
      </p:sp>
      <p:sp>
        <p:nvSpPr>
          <p:cNvPr id="1048598" name="内容占位符 104859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AI’s name: </a:t>
            </a:r>
            <a:r>
              <a:rPr lang="en-US" altLang="zh-CN" dirty="0" err="1"/>
              <a:t>KiraAI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Developer's Name: ZIFAN YE</a:t>
            </a:r>
            <a:endParaRPr lang="zh-CN" altLang="en-US" dirty="0"/>
          </a:p>
          <a:p>
            <a:pPr marL="0" indent="0">
              <a:buNone/>
            </a:pPr>
            <a:r>
              <a:rPr lang="en-US" altLang="zh-CN" dirty="0"/>
              <a:t>Affiliation: </a:t>
            </a:r>
            <a:r>
              <a:rPr lang="en-US" altLang="zh-CN" dirty="0" err="1"/>
              <a:t>Ritsumeikan</a:t>
            </a:r>
            <a:r>
              <a:rPr lang="en-US" altLang="zh-CN" dirty="0"/>
              <a:t> University</a:t>
            </a:r>
            <a:endParaRPr lang="zh-CN" altLang="en-US" dirty="0"/>
          </a:p>
          <a:p>
            <a:pPr marL="0" indent="0">
              <a:buNone/>
            </a:pPr>
            <a:endParaRPr lang="zh-CN" dirty="0"/>
          </a:p>
          <a:p>
            <a:pPr marL="0" indent="0">
              <a:buNone/>
            </a:pPr>
            <a:endParaRPr lang="zh-CN" dirty="0"/>
          </a:p>
        </p:txBody>
      </p:sp>
      <p:sp>
        <p:nvSpPr>
          <p:cNvPr id="1048599" name="文本占位符 104859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sz="3200"/>
              <a:t>Structure</a:t>
            </a:r>
            <a:endParaRPr lang="zh-CN"/>
          </a:p>
        </p:txBody>
      </p:sp>
      <p:sp>
        <p:nvSpPr>
          <p:cNvPr id="1048600" name="内容占位符 1048599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supervised learning based</a:t>
            </a:r>
            <a:endParaRPr lang="zh-CN" dirty="0"/>
          </a:p>
          <a:p>
            <a:pPr marL="0" indent="0">
              <a:buNone/>
            </a:pPr>
            <a:r>
              <a:rPr lang="en-US" altLang="zh-CN" dirty="0"/>
              <a:t>+DQN model </a:t>
            </a:r>
            <a:endParaRPr lang="zh-CN" dirty="0"/>
          </a:p>
          <a:p>
            <a:pPr marL="0" indent="0">
              <a:buNone/>
            </a:pPr>
            <a:endParaRPr lang="zh-CN" dirty="0"/>
          </a:p>
          <a:p>
            <a:pPr marL="0" indent="0">
              <a:buNone/>
            </a:pPr>
            <a:r>
              <a:rPr lang="en-US" altLang="zh-CN" sz="3600" dirty="0"/>
              <a:t>aims:</a:t>
            </a:r>
            <a:endParaRPr lang="zh-CN" sz="3600" dirty="0"/>
          </a:p>
          <a:p>
            <a:pPr marL="0" indent="0">
              <a:buNone/>
            </a:pPr>
            <a:r>
              <a:rPr lang="en-US" altLang="zh-CN" dirty="0"/>
              <a:t> to build one ai with strong willing to attack.</a:t>
            </a:r>
            <a:endParaRPr lang="zh-CN" dirty="0"/>
          </a:p>
          <a:p>
            <a:pPr marL="0" indent="0">
              <a:buNone/>
            </a:pPr>
            <a:endParaRPr lang="zh-CN" dirty="0"/>
          </a:p>
          <a:p>
            <a:endParaRPr 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a2dae2ee45e1f8494cd17a01cbcc48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114040" y="-3608705"/>
            <a:ext cx="7372350" cy="138664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920750"/>
            <a:ext cx="10288905" cy="770255"/>
          </a:xfrm>
        </p:spPr>
        <p:txBody>
          <a:bodyPr/>
          <a:lstStyle/>
          <a:p>
            <a:r>
              <a:rPr lang="en-US" altLang="zh-CN" b="1"/>
              <a:t>Files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 descr="未命名文件 (1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50" y="1987550"/>
            <a:ext cx="11137900" cy="37522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0" descr="429e128768c043f025de2c0683e022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5585" y="214630"/>
            <a:ext cx="4641215" cy="1748790"/>
          </a:xfrm>
          <a:prstGeom prst="rect">
            <a:avLst/>
          </a:prstGeom>
        </p:spPr>
      </p:pic>
      <p:sp>
        <p:nvSpPr>
          <p:cNvPr id="1048605" name="标题 104860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AI’s outline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39775" y="2383790"/>
            <a:ext cx="5356225" cy="43027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/>
              <a:t>Define model (Sequential)</a:t>
            </a:r>
          </a:p>
          <a:p>
            <a:r>
              <a:rPr lang="en-US" altLang="zh-CN" sz="2400"/>
              <a:t>  |     |</a:t>
            </a:r>
          </a:p>
          <a:p>
            <a:r>
              <a:rPr lang="en-US" altLang="zh-CN" sz="2400"/>
              <a:t>  |     |-- Dense(256, activation='relu')</a:t>
            </a:r>
          </a:p>
          <a:p>
            <a:r>
              <a:rPr lang="en-US" altLang="zh-CN" sz="2400"/>
              <a:t>  |     |-- Dropout(0.5)</a:t>
            </a:r>
          </a:p>
          <a:p>
            <a:r>
              <a:rPr lang="en-US" altLang="zh-CN" sz="2400"/>
              <a:t>  |     |-- Dense(128, activation='relu')</a:t>
            </a:r>
          </a:p>
          <a:p>
            <a:r>
              <a:rPr lang="en-US" altLang="zh-CN" sz="2400"/>
              <a:t>  |     |-- Dropout(0.5)</a:t>
            </a:r>
          </a:p>
          <a:p>
            <a:r>
              <a:rPr lang="en-US" altLang="zh-CN" sz="2400"/>
              <a:t>  |     |-- Dense(64, activation='relu')</a:t>
            </a:r>
          </a:p>
          <a:p>
            <a:r>
              <a:rPr lang="en-US" altLang="zh-CN" sz="2400"/>
              <a:t>  |     |-- Dropout(0.5)</a:t>
            </a:r>
          </a:p>
          <a:p>
            <a:r>
              <a:rPr lang="en-US" altLang="zh-CN" sz="2400"/>
              <a:t>  |     |-- Dense(y_train.shape[1], activation='softmax')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770880" y="1940560"/>
            <a:ext cx="6519545" cy="46107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/>
              <a:t>Copy pretrained model's architecture and weights</a:t>
            </a:r>
          </a:p>
          <a:p>
            <a:r>
              <a:rPr lang="en-US" altLang="zh-CN" sz="2400"/>
              <a:t>  |-- Add fully connected layers for action space</a:t>
            </a:r>
          </a:p>
          <a:p>
            <a:r>
              <a:rPr lang="en-US" altLang="zh-CN" sz="2400"/>
              <a:t>  |     |</a:t>
            </a:r>
          </a:p>
          <a:p>
            <a:r>
              <a:rPr lang="en-US" altLang="zh-CN" sz="2400"/>
              <a:t>  |     |-- Input(shape=input_shape)</a:t>
            </a:r>
          </a:p>
          <a:p>
            <a:r>
              <a:rPr lang="en-US" altLang="zh-CN" sz="2400"/>
              <a:t>  |     |-- Dense(256, activation='relu')</a:t>
            </a:r>
          </a:p>
          <a:p>
            <a:r>
              <a:rPr lang="en-US" altLang="zh-CN" sz="2400"/>
              <a:t>  |     |-- Dropout(0.5)</a:t>
            </a:r>
          </a:p>
          <a:p>
            <a:r>
              <a:rPr lang="en-US" altLang="zh-CN" sz="2400"/>
              <a:t>  |     |-- Dense(128, activation='relu')</a:t>
            </a:r>
          </a:p>
          <a:p>
            <a:r>
              <a:rPr lang="en-US" altLang="zh-CN" sz="2400"/>
              <a:t>  |     |-- Dropout(0.5)</a:t>
            </a:r>
          </a:p>
          <a:p>
            <a:r>
              <a:rPr lang="en-US" altLang="zh-CN" sz="2400"/>
              <a:t>  |     |-- Dense(64, activation='relu')</a:t>
            </a:r>
          </a:p>
          <a:p>
            <a:r>
              <a:rPr lang="en-US" altLang="zh-CN" sz="2400"/>
              <a:t>  |     |-- Dropout(0.5)</a:t>
            </a:r>
          </a:p>
          <a:p>
            <a:r>
              <a:rPr lang="en-US" altLang="zh-CN" sz="2400"/>
              <a:t>  |     |-- Dense(num_actions, activation='linear')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15290" y="1807210"/>
            <a:ext cx="26066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/>
              <a:t>Pretrained model</a:t>
            </a:r>
            <a:r>
              <a:rPr lang="en-US" altLang="zh-CN" sz="2400"/>
              <a:t>: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728970" y="1316355"/>
            <a:ext cx="2150745" cy="5194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400" b="1">
                <a:sym typeface="+mn-ea"/>
              </a:rPr>
              <a:t>DQN model</a:t>
            </a:r>
            <a:r>
              <a:rPr lang="en-US" altLang="zh-CN" sz="2400">
                <a:sym typeface="+mn-ea"/>
              </a:rPr>
              <a:t>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a2dae2ee45e1f8494cd17a01cbcc48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719705" y="-3214370"/>
            <a:ext cx="8161020" cy="138664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FightingICEEnv(gym.Env)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01700" y="1541780"/>
            <a:ext cx="10160000" cy="40227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/>
              <a:t>1.Attack Actions:</a:t>
            </a:r>
          </a:p>
          <a:p>
            <a:r>
              <a:rPr lang="en-US" altLang="zh-CN" sz="2400"/>
              <a:t>Certain actions are predefined as aggressive or attack actions. When the player performs one of these actions, they receive a small reward.</a:t>
            </a:r>
          </a:p>
          <a:p>
            <a:r>
              <a:rPr lang="en-US" altLang="zh-CN" sz="2400"/>
              <a:t>Example attack actions: "THROW_A", "THROW_B", "STAND_A", "STAND_B", "STAND_FA", "STAND_FB", "THROW_HIT", "THROW_SUFFER".</a:t>
            </a:r>
          </a:p>
          <a:p>
            <a:endParaRPr lang="en-US" altLang="zh-CN" sz="2400"/>
          </a:p>
          <a:p>
            <a:r>
              <a:rPr lang="en-US" altLang="zh-CN" sz="2400">
                <a:sym typeface="+mn-ea"/>
              </a:rPr>
              <a:t>2.Random Enemy Action Selection:</a:t>
            </a:r>
            <a:endParaRPr lang="en-US" altLang="zh-CN" sz="2400"/>
          </a:p>
          <a:p>
            <a:r>
              <a:rPr lang="en-US" altLang="zh-CN" sz="2400">
                <a:sym typeface="+mn-ea"/>
              </a:rPr>
              <a:t>The enemy selects actions randomly from a predefined set of actions. Some actions have a chance to hit the player, causing damage.</a:t>
            </a:r>
          </a:p>
          <a:p>
            <a:endParaRPr lang="en-US" altLang="zh-CN" sz="2400"/>
          </a:p>
          <a:p>
            <a:r>
              <a:rPr lang="en-US" altLang="zh-CN" sz="2400"/>
              <a:t>3.Reward:</a:t>
            </a:r>
          </a:p>
          <a:p>
            <a:r>
              <a:rPr lang="en-US" altLang="zh-CN" sz="2400"/>
              <a:t>When the player selects an attack action, reward+2.0</a:t>
            </a:r>
          </a:p>
          <a:p>
            <a:r>
              <a:rPr lang="en-US" altLang="zh-CN" sz="2400"/>
              <a:t>When the player wins,reward+50.0 and when it lose then reward-50.0 </a:t>
            </a:r>
          </a:p>
          <a:p>
            <a:endParaRPr lang="en-US" altLang="zh-CN" sz="2400"/>
          </a:p>
          <a:p>
            <a:endParaRPr lang="en-US" altLang="zh-CN"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2dae2ee45e1f8494cd17a01cbcc48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114040" y="-3608705"/>
            <a:ext cx="7372350" cy="138664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0775" y="581660"/>
            <a:ext cx="10233025" cy="1109345"/>
          </a:xfrm>
        </p:spPr>
        <p:txBody>
          <a:bodyPr/>
          <a:lstStyle/>
          <a:p>
            <a:r>
              <a:rPr lang="en-US" altLang="zh-CN" b="1"/>
              <a:t>Result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03300" y="1772285"/>
            <a:ext cx="9412605" cy="3057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>
                <a:sym typeface="+mn-ea"/>
              </a:rPr>
              <a:t>The pretrained model, using supervised learning, can already respond to the opponent’s actions to some extent. </a:t>
            </a:r>
          </a:p>
          <a:p>
            <a:r>
              <a:rPr lang="en-US" altLang="zh-CN" sz="2800">
                <a:sym typeface="+mn-ea"/>
              </a:rPr>
              <a:t>Therefore, the goal is to enhance the pretrained model by adding more aggressive behaviors.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9516110" y="6556375"/>
            <a:ext cx="4702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---&gt;Watch the fighting video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003300" y="4378960"/>
            <a:ext cx="5791835" cy="6762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>
                <a:sym typeface="+mn-ea"/>
              </a:rPr>
              <a:t>not very clever() but Aggressive.</a:t>
            </a:r>
            <a:endParaRPr lang="en-US" altLang="zh-CN" sz="2800"/>
          </a:p>
          <a:p>
            <a:endParaRPr lang="en-US" altLang="zh-CN" sz="2800"/>
          </a:p>
        </p:txBody>
      </p:sp>
      <p:sp>
        <p:nvSpPr>
          <p:cNvPr id="8" name="文本框 7"/>
          <p:cNvSpPr txBox="1"/>
          <p:nvPr/>
        </p:nvSpPr>
        <p:spPr>
          <a:xfrm>
            <a:off x="832485" y="4870450"/>
            <a:ext cx="110744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“</a:t>
            </a:r>
            <a:r>
              <a:rPr lang="zh-CN" altLang="en-US" sz="2400"/>
              <a:t>I originally intended to </a:t>
            </a:r>
            <a:r>
              <a:rPr lang="en-US" altLang="zh-CN" sz="2400"/>
              <a:t>tweak</a:t>
            </a:r>
            <a:r>
              <a:rPr lang="zh-CN" altLang="en-US" sz="2400"/>
              <a:t> the overall framework, but in the end, it couldn't even beat the previously trained models. So, I just decided to enter the competition as it is.</a:t>
            </a:r>
            <a:r>
              <a:rPr lang="en-US" altLang="zh-CN" sz="2400"/>
              <a:t>”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087156"/>
          </a:xfrm>
        </p:spPr>
        <p:txBody>
          <a:bodyPr/>
          <a:lstStyle/>
          <a:p>
            <a:r>
              <a:rPr lang="en-US" altLang="zh-CN" dirty="0"/>
              <a:t>P1:KiraAI     P2:testAI</a:t>
            </a:r>
            <a:endParaRPr lang="zh-CN" altLang="en-US" dirty="0"/>
          </a:p>
        </p:txBody>
      </p:sp>
      <p:pic>
        <p:nvPicPr>
          <p:cNvPr id="3" name="2024-07-09 17-11-50 - Trim">
            <a:hlinkClick r:id="" action="ppaction://media"/>
            <a:extLst>
              <a:ext uri="{FF2B5EF4-FFF2-40B4-BE49-F238E27FC236}">
                <a16:creationId xmlns:a16="http://schemas.microsoft.com/office/drawing/2014/main" id="{270F34C8-8150-0B96-B2B7-4CF50221F37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848" end="19839.3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7083" y="1341286"/>
            <a:ext cx="8393392" cy="472128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D2BEB9D-D5A4-32AD-DB69-E4754A3C226A}"/>
              </a:ext>
            </a:extLst>
          </p:cNvPr>
          <p:cNvSpPr txBox="1"/>
          <p:nvPr/>
        </p:nvSpPr>
        <p:spPr>
          <a:xfrm>
            <a:off x="367553" y="6311153"/>
            <a:ext cx="11645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p.s. the </a:t>
            </a:r>
            <a:r>
              <a:rPr lang="en-US" altLang="zh-CN" dirty="0" err="1"/>
              <a:t>Sequential.call</a:t>
            </a:r>
            <a:r>
              <a:rPr lang="en-US" altLang="zh-CN" dirty="0"/>
              <a:t> error is in </a:t>
            </a:r>
            <a:r>
              <a:rPr lang="en-US" altLang="zh-CN" dirty="0" err="1"/>
              <a:t>testAI</a:t>
            </a:r>
            <a:r>
              <a:rPr lang="en-US" altLang="zh-CN" dirty="0"/>
              <a:t> which let P2 to action in “STAND_D_DF_FA“, you can ignore </a:t>
            </a:r>
            <a:r>
              <a:rPr lang="en-US" altLang="zh-CN" dirty="0" err="1"/>
              <a:t>this,which</a:t>
            </a:r>
            <a:r>
              <a:rPr lang="en-US" altLang="zh-CN" dirty="0"/>
              <a:t> made the P2 stronger?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2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1089" y="2330637"/>
            <a:ext cx="2625725" cy="371030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40155" y="1573530"/>
            <a:ext cx="10515600" cy="2724150"/>
          </a:xfrm>
        </p:spPr>
        <p:txBody>
          <a:bodyPr>
            <a:noAutofit/>
          </a:bodyPr>
          <a:lstStyle/>
          <a:p>
            <a:r>
              <a:rPr lang="en-US" altLang="zh-CN" sz="8800"/>
              <a:t>Thanks for watching!!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WZlNzc5MDNlY2RmNzhjMmM4OTk0NDBhMDI1OGZiODUifQ==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507</Words>
  <Application>Microsoft Office PowerPoint</Application>
  <PresentationFormat>宽屏</PresentationFormat>
  <Paragraphs>60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主题</vt:lpstr>
      <vt:lpstr>fightingICE competition2024</vt:lpstr>
      <vt:lpstr>KiraAI</vt:lpstr>
      <vt:lpstr>Files</vt:lpstr>
      <vt:lpstr>AI’s outline</vt:lpstr>
      <vt:lpstr>FightingICEEnv(gym.Env)</vt:lpstr>
      <vt:lpstr>Result</vt:lpstr>
      <vt:lpstr>P1:KiraAI     P2:testAI</vt:lpstr>
      <vt:lpstr>Thanks for watching!!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fightingICE competition2024</dc:title>
  <dc:creator>23043RP34C</dc:creator>
  <cp:lastModifiedBy>2086985040@qq.com</cp:lastModifiedBy>
  <cp:revision>16</cp:revision>
  <dcterms:created xsi:type="dcterms:W3CDTF">2024-07-09T03:10:00Z</dcterms:created>
  <dcterms:modified xsi:type="dcterms:W3CDTF">2024-07-09T12:00:37Z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ICV">
    <vt:lpwstr>BA06B7EFB4C24EA0A3FE01BBA8CA322A_12</vt:lpwstr>
  </property>
</Properties>
</file>